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0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4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1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7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6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5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1" r:id="rId6"/>
    <p:sldLayoutId id="2147483807" r:id="rId7"/>
    <p:sldLayoutId id="2147483808" r:id="rId8"/>
    <p:sldLayoutId id="2147483809" r:id="rId9"/>
    <p:sldLayoutId id="2147483810" r:id="rId10"/>
    <p:sldLayoutId id="214748381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962848-29FF-E56A-CCF0-F66019D32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331" y="4934601"/>
            <a:ext cx="8031961" cy="882398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ONE DATA-PING PONG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254F48-CEAB-942F-D810-78FEA61F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C109112189 </a:t>
            </a:r>
            <a:r>
              <a:rPr lang="zh-TW" altLang="en-US" sz="1200" dirty="0"/>
              <a:t>電子三甲 林祐丞</a:t>
            </a:r>
          </a:p>
        </p:txBody>
      </p:sp>
      <p:pic>
        <p:nvPicPr>
          <p:cNvPr id="4" name="Picture 3" descr="鮮豔色彩潑灑出的向量背景">
            <a:extLst>
              <a:ext uri="{FF2B5EF4-FFF2-40B4-BE49-F238E27FC236}">
                <a16:creationId xmlns:a16="http://schemas.microsoft.com/office/drawing/2014/main" id="{5521CA83-86F1-B23A-BD34-3DFFD8DE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8" b="1013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58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046A-F323-FC31-8C62-052CEB3A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3F23-65BA-4209-401B-22830F02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使用一條資料線連接兩塊板子來做通訊</a:t>
            </a:r>
            <a:endParaRPr lang="en-US" altLang="zh-TW" dirty="0"/>
          </a:p>
          <a:p>
            <a:r>
              <a:rPr lang="zh-TW" altLang="en-US" dirty="0"/>
              <a:t>能夠在兩個版子間做乒乓球對打</a:t>
            </a:r>
            <a:endParaRPr lang="en-US" altLang="zh-TW" dirty="0"/>
          </a:p>
          <a:p>
            <a:r>
              <a:rPr lang="zh-TW" altLang="en-US" dirty="0"/>
              <a:t>能夠計分</a:t>
            </a:r>
          </a:p>
        </p:txBody>
      </p:sp>
    </p:spTree>
    <p:extLst>
      <p:ext uri="{BB962C8B-B14F-4D97-AF65-F5344CB8AC3E}">
        <p14:creationId xmlns:p14="http://schemas.microsoft.com/office/powerpoint/2010/main" val="370546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E18C0-26E3-28FD-E61A-47A6D98A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A6479-1214-A3B6-8221-6B04A1E3F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6051388" cy="4351338"/>
          </a:xfrm>
        </p:spPr>
        <p:txBody>
          <a:bodyPr/>
          <a:lstStyle/>
          <a:p>
            <a:r>
              <a:rPr lang="zh-TW" altLang="en-US" dirty="0"/>
              <a:t>在乒乓球程式碼中加入</a:t>
            </a:r>
            <a:r>
              <a:rPr lang="en-US" altLang="zh-TW" dirty="0"/>
              <a:t>din</a:t>
            </a:r>
            <a:r>
              <a:rPr lang="zh-TW" altLang="en-US" dirty="0"/>
              <a:t>來做判斷如果接收到訊號就表示對方打球過來了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14E042-A60F-45D7-61A7-09296EA10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8" r="30628"/>
          <a:stretch/>
        </p:blipFill>
        <p:spPr>
          <a:xfrm>
            <a:off x="7269020" y="1732971"/>
            <a:ext cx="309418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3E38A-F20A-6F61-30B0-6249880F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ONE DATA PING PONG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實際操作</a:t>
            </a:r>
            <a:endParaRPr lang="zh-TW" altLang="en-US" dirty="0"/>
          </a:p>
        </p:txBody>
      </p:sp>
      <p:pic>
        <p:nvPicPr>
          <p:cNvPr id="4" name="one-data-ping pong">
            <a:hlinkClick r:id="" action="ppaction://media"/>
            <a:extLst>
              <a:ext uri="{FF2B5EF4-FFF2-40B4-BE49-F238E27FC236}">
                <a16:creationId xmlns:a16="http://schemas.microsoft.com/office/drawing/2014/main" id="{91D317D8-8A45-0960-3665-3276FACC32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874838"/>
            <a:ext cx="7735888" cy="4351337"/>
          </a:xfrm>
        </p:spPr>
      </p:pic>
    </p:spTree>
    <p:extLst>
      <p:ext uri="{BB962C8B-B14F-4D97-AF65-F5344CB8AC3E}">
        <p14:creationId xmlns:p14="http://schemas.microsoft.com/office/powerpoint/2010/main" val="35031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69</Words>
  <Application>Microsoft Office PowerPoint</Application>
  <PresentationFormat>寬螢幕</PresentationFormat>
  <Paragraphs>9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Modern Love</vt:lpstr>
      <vt:lpstr>Times New Roman</vt:lpstr>
      <vt:lpstr>BohemianVTI</vt:lpstr>
      <vt:lpstr>ONE DATA-PING PONG</vt:lpstr>
      <vt:lpstr>ONE DATA PING PONG 需求</vt:lpstr>
      <vt:lpstr>ONE DATA PING PONG 程式碼</vt:lpstr>
      <vt:lpstr>ONE DATA PING PONG 實際操作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DATA-PING PONG</dc:title>
  <dc:creator>C109112189</dc:creator>
  <cp:lastModifiedBy>C109112189</cp:lastModifiedBy>
  <cp:revision>1</cp:revision>
  <dcterms:created xsi:type="dcterms:W3CDTF">2023-01-10T16:22:10Z</dcterms:created>
  <dcterms:modified xsi:type="dcterms:W3CDTF">2023-01-10T16:32:56Z</dcterms:modified>
</cp:coreProperties>
</file>